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</p:sldIdLst>
  <p:sldSz cy="43200625" cx="32399275"/>
  <p:notesSz cx="6858000" cy="9144000"/>
  <p:embeddedFontLst>
    <p:embeddedFont>
      <p:font typeface="Roboto Medium"/>
      <p:regular r:id="rId8"/>
      <p:bold r:id="rId9"/>
      <p:italic r:id="rId10"/>
      <p:boldItalic r:id="rId11"/>
    </p:embeddedFont>
    <p:embeddedFont>
      <p:font typeface="Lexend Deca"/>
      <p:regular r:id="rId12"/>
      <p:bold r:id="rId13"/>
    </p:embeddedFont>
    <p:embeddedFont>
      <p:font typeface="Comfortaa Medium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852">
          <p15:clr>
            <a:srgbClr val="A4A3A4"/>
          </p15:clr>
        </p15:guide>
        <p15:guide id="2" orient="horz" pos="10840">
          <p15:clr>
            <a:srgbClr val="A4A3A4"/>
          </p15:clr>
        </p15:guide>
        <p15:guide id="3" pos="1496">
          <p15:clr>
            <a:srgbClr val="A4A3A4"/>
          </p15:clr>
        </p15:guide>
        <p15:guide id="4" pos="18936">
          <p15:clr>
            <a:srgbClr val="A4A3A4"/>
          </p15:clr>
        </p15:guide>
        <p15:guide id="5" pos="9796">
          <p15:clr>
            <a:srgbClr val="A4A3A4"/>
          </p15:clr>
        </p15:guide>
        <p15:guide id="6" pos="10635">
          <p15:clr>
            <a:srgbClr val="A4A3A4"/>
          </p15:clr>
        </p15:guide>
      </p15:sldGuideLst>
    </p:ext>
    <p:ext uri="GoogleSlidesCustomDataVersion2">
      <go:slidesCustomData xmlns:go="http://customooxmlschemas.google.com/" r:id="rId16" roundtripDataSignature="AMtx7mgCbSHT0xIbG0sTzEy2hdhmqSn5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852" orient="horz"/>
        <p:guide pos="10840" orient="horz"/>
        <p:guide pos="1496"/>
        <p:guide pos="18936"/>
        <p:guide pos="9796"/>
        <p:guide pos="1063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Medium-boldItalic.fntdata"/><Relationship Id="rId10" Type="http://schemas.openxmlformats.org/officeDocument/2006/relationships/font" Target="fonts/RobotoMedium-italic.fntdata"/><Relationship Id="rId13" Type="http://schemas.openxmlformats.org/officeDocument/2006/relationships/font" Target="fonts/LexendDeca-bold.fntdata"/><Relationship Id="rId12" Type="http://schemas.openxmlformats.org/officeDocument/2006/relationships/font" Target="fonts/LexendDec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obotoMedium-bold.fntdata"/><Relationship Id="rId15" Type="http://schemas.openxmlformats.org/officeDocument/2006/relationships/font" Target="fonts/ComfortaaMedium-bold.fntdata"/><Relationship Id="rId14" Type="http://schemas.openxmlformats.org/officeDocument/2006/relationships/font" Target="fonts/ComfortaaMedium-regular.fntdata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RobotoMedi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75b2220062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275b2220062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757e19e296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2757e19e296_0_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2429947" y="7070108"/>
            <a:ext cx="27539395" cy="1504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259"/>
              <a:buFont typeface="Calibri"/>
              <a:buNone/>
              <a:defRPr sz="212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4049911" y="22690338"/>
            <a:ext cx="24299466" cy="104301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/>
            </a:lvl1pPr>
            <a:lvl2pPr lvl="1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sz="7086"/>
            </a:lvl2pPr>
            <a:lvl3pPr lvl="2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/>
            </a:lvl3pPr>
            <a:lvl4pPr lvl="3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4pPr>
            <a:lvl5pPr lvl="4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5pPr>
            <a:lvl6pPr lvl="5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6pPr>
            <a:lvl7pPr lvl="6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7pPr>
            <a:lvl8pPr lvl="7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8pPr>
            <a:lvl9pPr lvl="8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2494440" y="11233181"/>
            <a:ext cx="27410408" cy="279443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8373518" y="17112258"/>
            <a:ext cx="36610544" cy="69860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-5801170" y="10328657"/>
            <a:ext cx="36610544" cy="20553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2210578" y="10770172"/>
            <a:ext cx="27944386" cy="17970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259"/>
              <a:buFont typeface="Calibri"/>
              <a:buNone/>
              <a:defRPr sz="212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2210578" y="28910440"/>
            <a:ext cx="27944386" cy="9450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7086"/>
              <a:buNone/>
              <a:defRPr sz="7086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6378"/>
              <a:buNone/>
              <a:defRPr sz="6378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2227451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16402140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223167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2231675" y="10590160"/>
            <a:ext cx="13706415" cy="51900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b="1" sz="8504"/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b="1" sz="7086"/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b="1" sz="6378"/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2231675" y="15780233"/>
            <a:ext cx="13706415" cy="23210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16402142" y="10590160"/>
            <a:ext cx="13773917" cy="51900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b="1" sz="8504"/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b="1" sz="7086"/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b="1" sz="6378"/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16402142" y="15780233"/>
            <a:ext cx="13773917" cy="23210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2231671" y="2880042"/>
            <a:ext cx="10449614" cy="100801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8"/>
              <a:buFont typeface="Calibri"/>
              <a:buNone/>
              <a:defRPr sz="1133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13773917" y="6220102"/>
            <a:ext cx="16402140" cy="30700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948563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1338"/>
              <a:buChar char="•"/>
              <a:defRPr sz="11338"/>
            </a:lvl1pPr>
            <a:lvl2pPr indent="-858583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9921"/>
              <a:buChar char="•"/>
              <a:defRPr sz="9921"/>
            </a:lvl2pPr>
            <a:lvl3pPr indent="-768604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8504"/>
              <a:buChar char="•"/>
              <a:defRPr sz="8504"/>
            </a:lvl3pPr>
            <a:lvl4pPr indent="-678561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4pPr>
            <a:lvl5pPr indent="-678561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5pPr>
            <a:lvl6pPr indent="-67856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6pPr>
            <a:lvl7pPr indent="-67856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7pPr>
            <a:lvl8pPr indent="-67856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8pPr>
            <a:lvl9pPr indent="-67856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2231671" y="12960191"/>
            <a:ext cx="10449614" cy="240103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960"/>
              <a:buNone/>
              <a:defRPr sz="4960"/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2231671" y="2880042"/>
            <a:ext cx="10449614" cy="100801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8"/>
              <a:buFont typeface="Calibri"/>
              <a:buNone/>
              <a:defRPr sz="1133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13773917" y="6220102"/>
            <a:ext cx="16402140" cy="30700453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2231671" y="12960191"/>
            <a:ext cx="10449614" cy="240103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960"/>
              <a:buNone/>
              <a:defRPr sz="4960"/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90"/>
              <a:buFont typeface="Calibri"/>
              <a:buNone/>
              <a:defRPr b="0" i="0" sz="1558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858583" lvl="0" marL="457200" marR="0" rtl="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9921"/>
              <a:buFont typeface="Arial"/>
              <a:buChar char="•"/>
              <a:defRPr b="0" i="0" sz="99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8604" lvl="1" marL="9144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8504"/>
              <a:buFont typeface="Arial"/>
              <a:buChar char="•"/>
              <a:defRPr b="0" i="0" sz="850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78561" lvl="2" marL="13716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Font typeface="Arial"/>
              <a:buChar char="•"/>
              <a:defRPr b="0" i="0" sz="708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633603" lvl="3" marL="18288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33603" lvl="4" marL="22860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633603" lvl="5" marL="27432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633603" lvl="6" marL="32004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33603" lvl="7" marL="36576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633603" lvl="8" marL="41148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75b2220062_0_31"/>
          <p:cNvSpPr txBox="1"/>
          <p:nvPr/>
        </p:nvSpPr>
        <p:spPr>
          <a:xfrm>
            <a:off x="4800600" y="7854950"/>
            <a:ext cx="234888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9600" u="none" cap="none" strike="noStrike">
                <a:solidFill>
                  <a:srgbClr val="0E103F"/>
                </a:solidFill>
                <a:latin typeface="Lexend Deca"/>
                <a:ea typeface="Lexend Deca"/>
                <a:cs typeface="Lexend Deca"/>
                <a:sym typeface="Lexend Deca"/>
              </a:rPr>
              <a:t>Digite aqui o título do seu trabalho</a:t>
            </a:r>
            <a:endParaRPr>
              <a:solidFill>
                <a:srgbClr val="0E103F"/>
              </a:solidFill>
            </a:endParaRPr>
          </a:p>
        </p:txBody>
      </p:sp>
      <p:sp>
        <p:nvSpPr>
          <p:cNvPr id="85" name="Google Shape;85;g275b2220062_0_31"/>
          <p:cNvSpPr txBox="1"/>
          <p:nvPr/>
        </p:nvSpPr>
        <p:spPr>
          <a:xfrm>
            <a:off x="7227094" y="11237913"/>
            <a:ext cx="179451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7200" u="none" cap="none" strike="noStrike">
                <a:solidFill>
                  <a:srgbClr val="0E103F"/>
                </a:solidFill>
                <a:latin typeface="Lexend Deca"/>
                <a:ea typeface="Lexend Deca"/>
                <a:cs typeface="Lexend Deca"/>
                <a:sym typeface="Lexend Deca"/>
              </a:rPr>
              <a:t>Pessoas autoras</a:t>
            </a:r>
            <a:endParaRPr>
              <a:solidFill>
                <a:srgbClr val="0E103F"/>
              </a:solidFill>
            </a:endParaRPr>
          </a:p>
        </p:txBody>
      </p:sp>
      <p:sp>
        <p:nvSpPr>
          <p:cNvPr id="86" name="Google Shape;86;g275b2220062_0_31"/>
          <p:cNvSpPr txBox="1"/>
          <p:nvPr/>
        </p:nvSpPr>
        <p:spPr>
          <a:xfrm>
            <a:off x="7227094" y="14190663"/>
            <a:ext cx="17945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5400" u="none" cap="none" strike="noStrike">
                <a:solidFill>
                  <a:srgbClr val="595959"/>
                </a:solidFill>
                <a:latin typeface="Lexend Deca"/>
                <a:ea typeface="Lexend Deca"/>
                <a:cs typeface="Lexend Deca"/>
                <a:sym typeface="Lexend Deca"/>
              </a:rPr>
              <a:t>Instituição</a:t>
            </a:r>
            <a:endParaRPr/>
          </a:p>
        </p:txBody>
      </p:sp>
      <p:sp>
        <p:nvSpPr>
          <p:cNvPr id="87" name="Google Shape;87;g275b2220062_0_31"/>
          <p:cNvSpPr txBox="1"/>
          <p:nvPr/>
        </p:nvSpPr>
        <p:spPr>
          <a:xfrm>
            <a:off x="16883063" y="19624174"/>
            <a:ext cx="132348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Lorem ipsum dolor sit amet, consectetur adipiscing elit. Aenean volutpat et turpis vel venenatis. Praesent egestas mollis dui id egestas. Mauris eu est felis. Nunc lorem nulla, viverra a sodales sit amet, facilisis vel magna. Quisque ut ante accumsan, vehicula magna nec, rutrum lectus. Aliquam venenatis elit eu risus mollis porta. Cras a ex tortor. In hac habitasse platea dictumst. </a:t>
            </a:r>
            <a:br>
              <a:rPr lang="pt-BR" sz="36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</a:br>
            <a:endParaRPr sz="3600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88" name="Google Shape;88;g275b2220062_0_31"/>
          <p:cNvSpPr txBox="1"/>
          <p:nvPr/>
        </p:nvSpPr>
        <p:spPr>
          <a:xfrm>
            <a:off x="16883063" y="29229776"/>
            <a:ext cx="132348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Lorem ipsum dolor sit amet, consectetur adipiscing elit. Aenean volutpat et turpis vel venenatis. Praesent egestas mollis dui id egestas. Mauris eu est felis. Nunc lorem nulla, viverra a sodales sit amet, facilisis vel magna. Quisque ut ante accumsan, vehicula magna nec, rutrum lectus. Aliquam venenatis elit eu risus mollis porta. Cras a ex tortor. In hac habitasse platea dictumst. </a:t>
            </a:r>
            <a:br>
              <a:rPr lang="pt-BR" sz="36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</a:br>
            <a:endParaRPr sz="3600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89" name="Google Shape;89;g275b2220062_0_31"/>
          <p:cNvSpPr txBox="1"/>
          <p:nvPr/>
        </p:nvSpPr>
        <p:spPr>
          <a:xfrm>
            <a:off x="2374900" y="19695472"/>
            <a:ext cx="132348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Lorem ipsum dolor sit amet, consectetur adipiscing elit. Aenean volutpat et turpis vel venenatis. Praesent egestas mollis dui id egestas. Mauris eu est felis. Nunc lorem nulla, viverra a sodales sit amet, facilisis vel magna. Quisque ut ante accumsan, vehicula magna nec, rutrum lectus. Aliquam venenatis elit eu risus mollis porta. Cras a ex tortor. In hac habitasse platea dictumst. </a:t>
            </a:r>
            <a:br>
              <a:rPr lang="pt-BR" sz="36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</a:br>
            <a:endParaRPr sz="3600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grpSp>
        <p:nvGrpSpPr>
          <p:cNvPr id="90" name="Google Shape;90;g275b2220062_0_31"/>
          <p:cNvGrpSpPr/>
          <p:nvPr/>
        </p:nvGrpSpPr>
        <p:grpSpPr>
          <a:xfrm>
            <a:off x="16730663" y="17274287"/>
            <a:ext cx="8268600" cy="1646215"/>
            <a:chOff x="16730663" y="17274287"/>
            <a:chExt cx="8268600" cy="1646215"/>
          </a:xfrm>
        </p:grpSpPr>
        <p:sp>
          <p:nvSpPr>
            <p:cNvPr id="91" name="Google Shape;91;g275b2220062_0_31"/>
            <p:cNvSpPr txBox="1"/>
            <p:nvPr/>
          </p:nvSpPr>
          <p:spPr>
            <a:xfrm>
              <a:off x="16883063" y="17997102"/>
              <a:ext cx="81162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5400">
                  <a:solidFill>
                    <a:srgbClr val="0E103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Análise dos resultados</a:t>
              </a:r>
              <a:endParaRPr>
                <a:solidFill>
                  <a:srgbClr val="0E103F"/>
                </a:solidFill>
              </a:endParaRPr>
            </a:p>
          </p:txBody>
        </p:sp>
        <p:sp>
          <p:nvSpPr>
            <p:cNvPr id="92" name="Google Shape;92;g275b2220062_0_31"/>
            <p:cNvSpPr/>
            <p:nvPr/>
          </p:nvSpPr>
          <p:spPr>
            <a:xfrm>
              <a:off x="16730663" y="17427658"/>
              <a:ext cx="1456500" cy="329400"/>
            </a:xfrm>
            <a:prstGeom prst="rect">
              <a:avLst/>
            </a:prstGeom>
            <a:solidFill>
              <a:srgbClr val="BAD760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3" name="Google Shape;93;g275b2220062_0_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883075" y="17274287"/>
              <a:ext cx="1577975" cy="340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4" name="Google Shape;94;g275b2220062_0_31"/>
          <p:cNvGrpSpPr/>
          <p:nvPr/>
        </p:nvGrpSpPr>
        <p:grpSpPr>
          <a:xfrm>
            <a:off x="2222488" y="17274275"/>
            <a:ext cx="8291112" cy="1724948"/>
            <a:chOff x="2222488" y="17274275"/>
            <a:chExt cx="8291112" cy="1724948"/>
          </a:xfrm>
        </p:grpSpPr>
        <p:sp>
          <p:nvSpPr>
            <p:cNvPr id="95" name="Google Shape;95;g275b2220062_0_31"/>
            <p:cNvSpPr txBox="1"/>
            <p:nvPr/>
          </p:nvSpPr>
          <p:spPr>
            <a:xfrm>
              <a:off x="2374900" y="18075823"/>
              <a:ext cx="81387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5400">
                  <a:solidFill>
                    <a:srgbClr val="0E103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Objetivos e motivação</a:t>
              </a:r>
              <a:endParaRPr>
                <a:solidFill>
                  <a:srgbClr val="0E103F"/>
                </a:solidFill>
              </a:endParaRPr>
            </a:p>
          </p:txBody>
        </p:sp>
        <p:sp>
          <p:nvSpPr>
            <p:cNvPr id="96" name="Google Shape;96;g275b2220062_0_31"/>
            <p:cNvSpPr/>
            <p:nvPr/>
          </p:nvSpPr>
          <p:spPr>
            <a:xfrm>
              <a:off x="2222488" y="17432071"/>
              <a:ext cx="1456500" cy="329400"/>
            </a:xfrm>
            <a:prstGeom prst="rect">
              <a:avLst/>
            </a:prstGeom>
            <a:solidFill>
              <a:srgbClr val="44BCD3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7" name="Google Shape;97;g275b2220062_0_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 rot="10800000">
              <a:off x="2374900" y="17274275"/>
              <a:ext cx="1577977" cy="340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8" name="Google Shape;98;g275b2220062_0_31"/>
          <p:cNvGrpSpPr/>
          <p:nvPr/>
        </p:nvGrpSpPr>
        <p:grpSpPr>
          <a:xfrm>
            <a:off x="16717200" y="26915650"/>
            <a:ext cx="4280963" cy="1667252"/>
            <a:chOff x="16717200" y="26915650"/>
            <a:chExt cx="4280963" cy="1667252"/>
          </a:xfrm>
        </p:grpSpPr>
        <p:sp>
          <p:nvSpPr>
            <p:cNvPr id="99" name="Google Shape;99;g275b2220062_0_31"/>
            <p:cNvSpPr txBox="1"/>
            <p:nvPr/>
          </p:nvSpPr>
          <p:spPr>
            <a:xfrm>
              <a:off x="16883063" y="27659502"/>
              <a:ext cx="41151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5400">
                  <a:solidFill>
                    <a:srgbClr val="0E103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Conclusões</a:t>
              </a:r>
              <a:endParaRPr>
                <a:solidFill>
                  <a:srgbClr val="0E103F"/>
                </a:solidFill>
              </a:endParaRPr>
            </a:p>
          </p:txBody>
        </p:sp>
        <p:sp>
          <p:nvSpPr>
            <p:cNvPr id="100" name="Google Shape;100;g275b2220062_0_31"/>
            <p:cNvSpPr/>
            <p:nvPr/>
          </p:nvSpPr>
          <p:spPr>
            <a:xfrm>
              <a:off x="16717200" y="27057334"/>
              <a:ext cx="1456500" cy="329400"/>
            </a:xfrm>
            <a:prstGeom prst="rect">
              <a:avLst/>
            </a:prstGeom>
            <a:solidFill>
              <a:srgbClr val="D72870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1" name="Google Shape;101;g275b2220062_0_3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6869600" y="26915650"/>
              <a:ext cx="1604950" cy="329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2" name="Google Shape;102;g275b2220062_0_31"/>
          <p:cNvSpPr/>
          <p:nvPr/>
        </p:nvSpPr>
        <p:spPr>
          <a:xfrm>
            <a:off x="-75" y="-7450"/>
            <a:ext cx="32399400" cy="6296400"/>
          </a:xfrm>
          <a:prstGeom prst="rect">
            <a:avLst/>
          </a:prstGeom>
          <a:gradFill>
            <a:gsLst>
              <a:gs pos="0">
                <a:srgbClr val="0E103F"/>
              </a:gs>
              <a:gs pos="100000">
                <a:srgbClr val="D72870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3" name="Google Shape;103;g275b2220062_0_31"/>
          <p:cNvGrpSpPr/>
          <p:nvPr/>
        </p:nvGrpSpPr>
        <p:grpSpPr>
          <a:xfrm>
            <a:off x="-50" y="40823525"/>
            <a:ext cx="32399400" cy="2423100"/>
            <a:chOff x="-75" y="34971850"/>
            <a:chExt cx="32399400" cy="2423100"/>
          </a:xfrm>
        </p:grpSpPr>
        <p:sp>
          <p:nvSpPr>
            <p:cNvPr id="104" name="Google Shape;104;g275b2220062_0_31"/>
            <p:cNvSpPr/>
            <p:nvPr/>
          </p:nvSpPr>
          <p:spPr>
            <a:xfrm>
              <a:off x="-75" y="34971850"/>
              <a:ext cx="32399400" cy="2423100"/>
            </a:xfrm>
            <a:prstGeom prst="rect">
              <a:avLst/>
            </a:prstGeom>
            <a:gradFill>
              <a:gsLst>
                <a:gs pos="0">
                  <a:srgbClr val="0E103F"/>
                </a:gs>
                <a:gs pos="100000">
                  <a:srgbClr val="D72870"/>
                </a:gs>
              </a:gsLst>
              <a:lin ang="0" scaled="0"/>
            </a:gra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g275b2220062_0_31"/>
            <p:cNvSpPr txBox="1"/>
            <p:nvPr/>
          </p:nvSpPr>
          <p:spPr>
            <a:xfrm>
              <a:off x="1143000" y="35744800"/>
              <a:ext cx="6603900" cy="8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4500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ihc.sbc.org.br/2023</a:t>
              </a:r>
              <a:endParaRPr sz="45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06" name="Google Shape;106;g275b2220062_0_31"/>
            <p:cNvSpPr txBox="1"/>
            <p:nvPr/>
          </p:nvSpPr>
          <p:spPr>
            <a:xfrm>
              <a:off x="24652375" y="35744800"/>
              <a:ext cx="6603900" cy="8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4500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#IHC2023</a:t>
              </a:r>
              <a:endParaRPr sz="45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07" name="Google Shape;107;g275b2220062_0_31"/>
            <p:cNvSpPr/>
            <p:nvPr/>
          </p:nvSpPr>
          <p:spPr>
            <a:xfrm>
              <a:off x="7323350" y="36131200"/>
              <a:ext cx="20180700" cy="104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08" name="Google Shape;108;g275b2220062_0_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275400" y="1845249"/>
            <a:ext cx="1980942" cy="25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275b2220062_0_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43000" y="1692850"/>
            <a:ext cx="3521162" cy="25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275b2220062_0_31"/>
          <p:cNvSpPr txBox="1"/>
          <p:nvPr/>
        </p:nvSpPr>
        <p:spPr>
          <a:xfrm>
            <a:off x="8108950" y="2124800"/>
            <a:ext cx="173196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300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 XXII Simpósio Brasileiro sobre Fatores Humanos em Sistemas Computacionais</a:t>
            </a:r>
            <a:endParaRPr sz="6300">
              <a:solidFill>
                <a:schemeClr val="lt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757e19e296_0_89"/>
          <p:cNvSpPr txBox="1"/>
          <p:nvPr/>
        </p:nvSpPr>
        <p:spPr>
          <a:xfrm>
            <a:off x="4800600" y="7854950"/>
            <a:ext cx="234888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9600" u="none" cap="none" strike="noStrike">
                <a:solidFill>
                  <a:srgbClr val="0E103F"/>
                </a:solidFill>
                <a:latin typeface="Lexend Deca"/>
                <a:ea typeface="Lexend Deca"/>
                <a:cs typeface="Lexend Deca"/>
                <a:sym typeface="Lexend Deca"/>
              </a:rPr>
              <a:t>Digite aqui o título do seu trabalho</a:t>
            </a:r>
            <a:endParaRPr>
              <a:solidFill>
                <a:srgbClr val="0E103F"/>
              </a:solidFill>
            </a:endParaRPr>
          </a:p>
        </p:txBody>
      </p:sp>
      <p:sp>
        <p:nvSpPr>
          <p:cNvPr id="116" name="Google Shape;116;g2757e19e296_0_89"/>
          <p:cNvSpPr txBox="1"/>
          <p:nvPr/>
        </p:nvSpPr>
        <p:spPr>
          <a:xfrm>
            <a:off x="7227094" y="11237913"/>
            <a:ext cx="179451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7200" u="none" cap="none" strike="noStrike">
                <a:solidFill>
                  <a:srgbClr val="0E103F"/>
                </a:solidFill>
                <a:latin typeface="Lexend Deca"/>
                <a:ea typeface="Lexend Deca"/>
                <a:cs typeface="Lexend Deca"/>
                <a:sym typeface="Lexend Deca"/>
              </a:rPr>
              <a:t>Pessoas autoras</a:t>
            </a:r>
            <a:endParaRPr>
              <a:solidFill>
                <a:srgbClr val="0E103F"/>
              </a:solidFill>
            </a:endParaRPr>
          </a:p>
        </p:txBody>
      </p:sp>
      <p:sp>
        <p:nvSpPr>
          <p:cNvPr id="117" name="Google Shape;117;g2757e19e296_0_89"/>
          <p:cNvSpPr txBox="1"/>
          <p:nvPr/>
        </p:nvSpPr>
        <p:spPr>
          <a:xfrm>
            <a:off x="7227094" y="14190663"/>
            <a:ext cx="17945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5400" u="none" cap="none" strike="noStrike">
                <a:solidFill>
                  <a:srgbClr val="595959"/>
                </a:solidFill>
                <a:latin typeface="Lexend Deca"/>
                <a:ea typeface="Lexend Deca"/>
                <a:cs typeface="Lexend Deca"/>
                <a:sym typeface="Lexend Deca"/>
              </a:rPr>
              <a:t>Instituição</a:t>
            </a:r>
            <a:endParaRPr/>
          </a:p>
        </p:txBody>
      </p:sp>
      <p:sp>
        <p:nvSpPr>
          <p:cNvPr id="118" name="Google Shape;118;g2757e19e296_0_89"/>
          <p:cNvSpPr/>
          <p:nvPr/>
        </p:nvSpPr>
        <p:spPr>
          <a:xfrm>
            <a:off x="-75" y="-7450"/>
            <a:ext cx="32399400" cy="6296400"/>
          </a:xfrm>
          <a:prstGeom prst="rect">
            <a:avLst/>
          </a:prstGeom>
          <a:gradFill>
            <a:gsLst>
              <a:gs pos="0">
                <a:srgbClr val="44BCD3"/>
              </a:gs>
              <a:gs pos="100000">
                <a:srgbClr val="BAD760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2757e19e296_0_89"/>
          <p:cNvSpPr/>
          <p:nvPr/>
        </p:nvSpPr>
        <p:spPr>
          <a:xfrm>
            <a:off x="-50" y="40823525"/>
            <a:ext cx="32399400" cy="2423100"/>
          </a:xfrm>
          <a:prstGeom prst="rect">
            <a:avLst/>
          </a:prstGeom>
          <a:gradFill>
            <a:gsLst>
              <a:gs pos="0">
                <a:srgbClr val="44BCD3"/>
              </a:gs>
              <a:gs pos="100000">
                <a:srgbClr val="BAD760"/>
              </a:gs>
            </a:gsLst>
            <a:lin ang="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2757e19e296_0_89"/>
          <p:cNvSpPr txBox="1"/>
          <p:nvPr/>
        </p:nvSpPr>
        <p:spPr>
          <a:xfrm>
            <a:off x="1143025" y="41596475"/>
            <a:ext cx="66039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5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ihc.sbc.org.br/2023</a:t>
            </a:r>
            <a:endParaRPr sz="45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21" name="Google Shape;121;g2757e19e296_0_89"/>
          <p:cNvSpPr txBox="1"/>
          <p:nvPr/>
        </p:nvSpPr>
        <p:spPr>
          <a:xfrm>
            <a:off x="24652400" y="41596475"/>
            <a:ext cx="66039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5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#IHC2023</a:t>
            </a:r>
            <a:endParaRPr sz="45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22" name="Google Shape;122;g2757e19e296_0_89"/>
          <p:cNvSpPr/>
          <p:nvPr/>
        </p:nvSpPr>
        <p:spPr>
          <a:xfrm>
            <a:off x="7323375" y="41982875"/>
            <a:ext cx="20180700" cy="10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2757e19e296_0_89"/>
          <p:cNvSpPr txBox="1"/>
          <p:nvPr/>
        </p:nvSpPr>
        <p:spPr>
          <a:xfrm>
            <a:off x="16883063" y="19624174"/>
            <a:ext cx="132348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Lorem ipsum dolor sit amet, consectetur adipiscing elit. Aenean volutpat et turpis vel venenatis. Praesent egestas mollis dui id egestas. Mauris eu est felis. Nunc lorem nulla, viverra a sodales sit amet, facilisis vel magna. Quisque ut ante accumsan, vehicula magna nec, rutrum lectus. Aliquam venenatis elit eu risus mollis porta. Cras a ex tortor. In hac habitasse platea dictumst. </a:t>
            </a:r>
            <a:br>
              <a:rPr lang="pt-BR" sz="36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</a:br>
            <a:endParaRPr sz="3600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24" name="Google Shape;124;g2757e19e296_0_89"/>
          <p:cNvSpPr txBox="1"/>
          <p:nvPr/>
        </p:nvSpPr>
        <p:spPr>
          <a:xfrm>
            <a:off x="16883063" y="29229776"/>
            <a:ext cx="132348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Lorem ipsum dolor sit amet, consectetur adipiscing elit. Aenean volutpat et turpis vel venenatis. Praesent egestas mollis dui id egestas. Mauris eu est felis. Nunc lorem nulla, viverra a sodales sit amet, facilisis vel magna. Quisque ut ante accumsan, vehicula magna nec, rutrum lectus. Aliquam venenatis elit eu risus mollis porta. Cras a ex tortor. In hac habitasse platea dictumst. </a:t>
            </a:r>
            <a:br>
              <a:rPr lang="pt-BR" sz="36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</a:br>
            <a:endParaRPr sz="3600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25" name="Google Shape;125;g2757e19e296_0_89"/>
          <p:cNvSpPr txBox="1"/>
          <p:nvPr/>
        </p:nvSpPr>
        <p:spPr>
          <a:xfrm>
            <a:off x="2374900" y="19695472"/>
            <a:ext cx="132348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Lorem ipsum dolor sit amet, consectetur adipiscing elit. Aenean volutpat et turpis vel venenatis. Praesent egestas mollis dui id egestas. Mauris eu est felis. Nunc lorem nulla, viverra a sodales sit amet, facilisis vel magna. Quisque ut ante accumsan, vehicula magna nec, rutrum lectus. Aliquam venenatis elit eu risus mollis porta. Cras a ex tortor. In hac habitasse platea dictumst. </a:t>
            </a:r>
            <a:br>
              <a:rPr lang="pt-BR" sz="36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</a:br>
            <a:endParaRPr sz="3600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grpSp>
        <p:nvGrpSpPr>
          <p:cNvPr id="126" name="Google Shape;126;g2757e19e296_0_89"/>
          <p:cNvGrpSpPr/>
          <p:nvPr/>
        </p:nvGrpSpPr>
        <p:grpSpPr>
          <a:xfrm>
            <a:off x="16730663" y="17274287"/>
            <a:ext cx="8268600" cy="1646215"/>
            <a:chOff x="16730663" y="17274287"/>
            <a:chExt cx="8268600" cy="1646215"/>
          </a:xfrm>
        </p:grpSpPr>
        <p:sp>
          <p:nvSpPr>
            <p:cNvPr id="127" name="Google Shape;127;g2757e19e296_0_89"/>
            <p:cNvSpPr txBox="1"/>
            <p:nvPr/>
          </p:nvSpPr>
          <p:spPr>
            <a:xfrm>
              <a:off x="16883063" y="17997102"/>
              <a:ext cx="81162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5400">
                  <a:solidFill>
                    <a:srgbClr val="0E103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Análise dos resultados</a:t>
              </a:r>
              <a:endParaRPr>
                <a:solidFill>
                  <a:srgbClr val="0E103F"/>
                </a:solidFill>
              </a:endParaRPr>
            </a:p>
          </p:txBody>
        </p:sp>
        <p:sp>
          <p:nvSpPr>
            <p:cNvPr id="128" name="Google Shape;128;g2757e19e296_0_89"/>
            <p:cNvSpPr/>
            <p:nvPr/>
          </p:nvSpPr>
          <p:spPr>
            <a:xfrm>
              <a:off x="16730663" y="17427658"/>
              <a:ext cx="1456500" cy="329400"/>
            </a:xfrm>
            <a:prstGeom prst="rect">
              <a:avLst/>
            </a:prstGeom>
            <a:solidFill>
              <a:srgbClr val="BAD760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9" name="Google Shape;129;g2757e19e296_0_8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883075" y="17274287"/>
              <a:ext cx="1577975" cy="340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0" name="Google Shape;130;g2757e19e296_0_89"/>
          <p:cNvGrpSpPr/>
          <p:nvPr/>
        </p:nvGrpSpPr>
        <p:grpSpPr>
          <a:xfrm>
            <a:off x="2222488" y="17274275"/>
            <a:ext cx="8291112" cy="1724948"/>
            <a:chOff x="2222488" y="17274275"/>
            <a:chExt cx="8291112" cy="1724948"/>
          </a:xfrm>
        </p:grpSpPr>
        <p:sp>
          <p:nvSpPr>
            <p:cNvPr id="131" name="Google Shape;131;g2757e19e296_0_89"/>
            <p:cNvSpPr txBox="1"/>
            <p:nvPr/>
          </p:nvSpPr>
          <p:spPr>
            <a:xfrm>
              <a:off x="2374900" y="18075823"/>
              <a:ext cx="81387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5400">
                  <a:solidFill>
                    <a:srgbClr val="0E103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Objetivos e motivação</a:t>
              </a:r>
              <a:endParaRPr>
                <a:solidFill>
                  <a:srgbClr val="0E103F"/>
                </a:solidFill>
              </a:endParaRPr>
            </a:p>
          </p:txBody>
        </p:sp>
        <p:sp>
          <p:nvSpPr>
            <p:cNvPr id="132" name="Google Shape;132;g2757e19e296_0_89"/>
            <p:cNvSpPr/>
            <p:nvPr/>
          </p:nvSpPr>
          <p:spPr>
            <a:xfrm>
              <a:off x="2222488" y="17432071"/>
              <a:ext cx="1456500" cy="329400"/>
            </a:xfrm>
            <a:prstGeom prst="rect">
              <a:avLst/>
            </a:prstGeom>
            <a:solidFill>
              <a:srgbClr val="44BCD3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3" name="Google Shape;133;g2757e19e296_0_8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 rot="10800000">
              <a:off x="2374900" y="17274275"/>
              <a:ext cx="1577977" cy="340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4" name="Google Shape;134;g2757e19e296_0_89"/>
          <p:cNvGrpSpPr/>
          <p:nvPr/>
        </p:nvGrpSpPr>
        <p:grpSpPr>
          <a:xfrm>
            <a:off x="16717200" y="26915650"/>
            <a:ext cx="4280963" cy="1667252"/>
            <a:chOff x="16717200" y="26915650"/>
            <a:chExt cx="4280963" cy="1667252"/>
          </a:xfrm>
        </p:grpSpPr>
        <p:sp>
          <p:nvSpPr>
            <p:cNvPr id="135" name="Google Shape;135;g2757e19e296_0_89"/>
            <p:cNvSpPr txBox="1"/>
            <p:nvPr/>
          </p:nvSpPr>
          <p:spPr>
            <a:xfrm>
              <a:off x="16883063" y="27659502"/>
              <a:ext cx="41151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5400">
                  <a:solidFill>
                    <a:srgbClr val="0E103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Conclusões</a:t>
              </a:r>
              <a:endParaRPr>
                <a:solidFill>
                  <a:srgbClr val="0E103F"/>
                </a:solidFill>
              </a:endParaRPr>
            </a:p>
          </p:txBody>
        </p:sp>
        <p:sp>
          <p:nvSpPr>
            <p:cNvPr id="136" name="Google Shape;136;g2757e19e296_0_89"/>
            <p:cNvSpPr/>
            <p:nvPr/>
          </p:nvSpPr>
          <p:spPr>
            <a:xfrm>
              <a:off x="16717200" y="27057334"/>
              <a:ext cx="1456500" cy="329400"/>
            </a:xfrm>
            <a:prstGeom prst="rect">
              <a:avLst/>
            </a:prstGeom>
            <a:solidFill>
              <a:srgbClr val="D72870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7" name="Google Shape;137;g2757e19e296_0_8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6869600" y="26915650"/>
              <a:ext cx="1604950" cy="329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8" name="Google Shape;138;g2757e19e296_0_8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275400" y="1845249"/>
            <a:ext cx="1980942" cy="25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2757e19e296_0_8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43000" y="1692850"/>
            <a:ext cx="3521162" cy="25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2757e19e296_0_89"/>
          <p:cNvSpPr txBox="1"/>
          <p:nvPr/>
        </p:nvSpPr>
        <p:spPr>
          <a:xfrm>
            <a:off x="8108950" y="2124800"/>
            <a:ext cx="173196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300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 XXII Simpósio Brasileiro sobre Fatores Humanos em Sistemas Computacionais</a:t>
            </a:r>
            <a:endParaRPr sz="6300">
              <a:solidFill>
                <a:schemeClr val="lt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2022-09-27T21:06:10Z</dcterms:created>
  <dc:creator>Renan Vinicius Aranha</dc:creator>
</cp:coreProperties>
</file>